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DDA1-58E7-4A24-A220-FC7359E9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524DEF-4BA4-4170-A755-65126E88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65A0-CA39-4296-9AAC-EF8B14B44032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69E18-63AA-4E9F-A1B2-58C4850C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65BBA-9A69-4C91-BE5E-F8102131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780B-5887-4C62-B928-CC8EB3D29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26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BE194-6508-4C61-AC8D-C1604216B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CC6B0-640C-453D-9CA3-B8684F30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43C91-C52C-447F-BB5D-9182E1540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65A0-CA39-4296-9AAC-EF8B14B44032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71C2A-D3FD-46A8-9B5B-D4F564EAF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32D2D-D45F-4843-A5D6-852ACE8DE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F780B-5887-4C62-B928-CC8EB3D29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11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E243EA-CC2D-4372-AFDC-F0CFE4C80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90A94-1A58-45AC-9C23-1424C74BEC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9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05DE37-F802-4D1E-948B-F29EEF9A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Trust and disclosure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04EDB-DF1E-435B-A535-A829A7C9CE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95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33380B-3EE3-48EC-B169-8B81160F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Multidisciplinary team training message – Make every contact count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ED110-31C1-4D7E-A152-A8D4F7F1B4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02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A17844-BFCC-494D-A704-C8D348DD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Existing guidance – Disclosure of domestic abuse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0250D-EA78-4C92-9785-D401175AAE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2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B3B7BF-4DBC-4376-99D8-E86480F2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Existing guidance – Care pathways for domestic abuse and misuse of substances  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5FA55-BD61-4F38-AFFA-19D9D064C2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36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90935C-7648-4422-A3E1-44B7B5EA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884C6F-DC32-4FAB-8C44-F78ECD2B4C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1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F40713-B896-410C-B431-02DB78BB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message – Get ready for pregnancy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C310E-AB2A-4489-B747-212C317FF0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8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28646F-C197-47C9-AFC2-3BFAEFF4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Existing guidance - Appointment burden 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E5145-35F5-4DB0-96D7-4FF3682CEB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E556A3-505E-41E9-96D4-EE04C2CD3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clinical messages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D5BA77-A351-4DBD-A18C-337023A1D3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5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5B5FDE-ABEE-4C8A-B2C2-B3997778C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Recognition of complex care needs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B95A0-FF6F-4AD2-A7F4-8A3C2B9FF6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9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1C8AB2-CE28-4442-8572-8D2B766F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recommendation - Urgent referral of high-risk women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56CD5-902C-49E9-A116-090123B8D1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3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B75332-C581-432F-A29A-CDDA36CD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Existing guidance </a:t>
            </a:r>
            <a:r>
              <a:rPr lang="en-GB"/>
              <a:t>- Recognition of complex care needs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284F05-F94B-4DA6-AF82-19A66B9C76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6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AE3400-0CE0-4C3F-AAE1-346267F5B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2218D-318A-49C6-9F75-EF87119809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0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C2429D-ADEC-4F53-89BE-7C1F719B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New recommendation – Information sharing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B0BAD-42A3-49EA-A9F4-5DF6711FF8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5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F841C9-6649-4A80-BC48-2E48928C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Existing guidance – Multi-agency working and information sharing 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12D77-5168-4075-93CE-EB6227DADE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3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FDEB74-6EE4-4384-A278-8BB2E223A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1800" b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Domestic abuse assessment and response 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D1D28-51B5-4CBB-B699-5CDB2E918E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0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5C5BF6-F70C-4859-AF75-C02496F7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9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b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Indicators of possible domestic violence or abuse </a:t>
            </a:r>
            <a:endParaRPr lang="en-GB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7B719C-BE9D-4A6D-86CC-285B284F39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39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Widescreen</PresentationFormat>
  <Paragraphs>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Recognition of complex care needs</vt:lpstr>
      <vt:lpstr>New recommendation - Urgent referral of high-risk women</vt:lpstr>
      <vt:lpstr>Existing guidance - Recognition of complex care needs</vt:lpstr>
      <vt:lpstr>PowerPoint Presentation</vt:lpstr>
      <vt:lpstr>New recommendation – Information sharing</vt:lpstr>
      <vt:lpstr>Existing guidance – Multi-agency working and information sharing </vt:lpstr>
      <vt:lpstr>Domestic abuse assessment and response </vt:lpstr>
      <vt:lpstr>Indicators of possible domestic violence or abuse </vt:lpstr>
      <vt:lpstr>Trust and disclosure</vt:lpstr>
      <vt:lpstr>Multidisciplinary team training message – Make every contact count</vt:lpstr>
      <vt:lpstr>Existing guidance – Disclosure of domestic abuse</vt:lpstr>
      <vt:lpstr>Existing guidance – Care pathways for domestic abuse and misuse of substances  </vt:lpstr>
      <vt:lpstr>PowerPoint Presentation</vt:lpstr>
      <vt:lpstr>Clinical message – Get ready for pregnancy</vt:lpstr>
      <vt:lpstr>Existing guidance - Appointment burden </vt:lpstr>
      <vt:lpstr>Key clinical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Felker</dc:creator>
  <cp:lastModifiedBy>Allison Felker</cp:lastModifiedBy>
  <cp:revision>2</cp:revision>
  <dcterms:created xsi:type="dcterms:W3CDTF">2025-10-01T09:43:40Z</dcterms:created>
  <dcterms:modified xsi:type="dcterms:W3CDTF">2025-10-01T10:19:23Z</dcterms:modified>
</cp:coreProperties>
</file>